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5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328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676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395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804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049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879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028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123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058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13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361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348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0" r:id="rId6"/>
    <p:sldLayoutId id="2147483676" r:id="rId7"/>
    <p:sldLayoutId id="2147483677" r:id="rId8"/>
    <p:sldLayoutId id="2147483678" r:id="rId9"/>
    <p:sldLayoutId id="2147483679" r:id="rId10"/>
    <p:sldLayoutId id="214748368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7B33F6-A619-4F78-9BDA-6E1B006F2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23" y="1397134"/>
            <a:ext cx="10337292" cy="37214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190726-A72A-4C23-B329-AF12808AB2FB}"/>
              </a:ext>
            </a:extLst>
          </p:cNvPr>
          <p:cNvSpPr txBox="1"/>
          <p:nvPr/>
        </p:nvSpPr>
        <p:spPr>
          <a:xfrm>
            <a:off x="5099630" y="5460866"/>
            <a:ext cx="1124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TARGET </a:t>
            </a:r>
          </a:p>
        </p:txBody>
      </p:sp>
    </p:spTree>
    <p:extLst>
      <p:ext uri="{BB962C8B-B14F-4D97-AF65-F5344CB8AC3E}">
        <p14:creationId xmlns:p14="http://schemas.microsoft.com/office/powerpoint/2010/main" val="1015648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2CECAD-6251-47CB-969C-56D7BF251993}"/>
              </a:ext>
            </a:extLst>
          </p:cNvPr>
          <p:cNvSpPr txBox="1"/>
          <p:nvPr/>
        </p:nvSpPr>
        <p:spPr>
          <a:xfrm>
            <a:off x="633999" y="4550230"/>
            <a:ext cx="10909073" cy="9579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9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     Security staff are likely candidates of default, Managers take more loans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F0E649-F1BB-456E-B940-E3415B481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39" y="82690"/>
            <a:ext cx="10616992" cy="34993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94B22D-6E55-45F0-859C-EA0F75280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822" y="3519410"/>
            <a:ext cx="10363166" cy="123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81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D65779-3BEF-4837-BD45-B74CAF1FB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168" y="394552"/>
            <a:ext cx="7318448" cy="542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608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6FB010-96BF-4C83-AAF4-AF5BFB1182F6}"/>
              </a:ext>
            </a:extLst>
          </p:cNvPr>
          <p:cNvSpPr txBox="1"/>
          <p:nvPr/>
        </p:nvSpPr>
        <p:spPr>
          <a:xfrm>
            <a:off x="1187355" y="4374204"/>
            <a:ext cx="9818390" cy="1029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6" name="Graphic 5" descr="Accept">
            <a:extLst>
              <a:ext uri="{FF2B5EF4-FFF2-40B4-BE49-F238E27FC236}">
                <a16:creationId xmlns:a16="http://schemas.microsoft.com/office/drawing/2014/main" id="{D347FF8C-2E11-42B7-81B4-5E877D910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81633" y="640080"/>
            <a:ext cx="3494428" cy="3494428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53B4A494-ED20-47DD-A927-05EA273B0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409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CB8E7F-B2CA-4BD7-983B-FA15FF55E849}"/>
              </a:ext>
            </a:extLst>
          </p:cNvPr>
          <p:cNvSpPr txBox="1"/>
          <p:nvPr/>
        </p:nvSpPr>
        <p:spPr>
          <a:xfrm>
            <a:off x="8141110" y="639098"/>
            <a:ext cx="3401961" cy="34947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HEATMAP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9F2D68-85F6-47EF-9C2E-35D9BE281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937969"/>
            <a:ext cx="6912217" cy="4458379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67263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825E30-40C5-46CE-B329-71CADA1F9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2" y="519380"/>
            <a:ext cx="5426764" cy="250987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B9AB8E5-333A-4FF9-A8A6-19A44D9DC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3810705"/>
            <a:ext cx="5426764" cy="240134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7228B7-DB80-4F7F-8149-B369AE092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034" y="2094973"/>
            <a:ext cx="5426764" cy="252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88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814B61-90B3-4267-AA33-844937BF1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2" y="370144"/>
            <a:ext cx="5426764" cy="280834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E7E42E-E3AA-443A-9A86-DF545CCBAB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033" y="321734"/>
            <a:ext cx="5030597" cy="290517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EB725C-A0C9-4028-BC55-FAEA39CA63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1" y="3736086"/>
            <a:ext cx="5426764" cy="25505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766BC0-2E5A-4186-92BC-B9C551509E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9546" y="3631096"/>
            <a:ext cx="4929571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367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99BE14-5E43-4933-8754-031EF9633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313" y="321734"/>
            <a:ext cx="5234541" cy="290517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E772AB-1FC4-40D6-906A-D65A94BBD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764" y="321734"/>
            <a:ext cx="4743134" cy="290517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546026-A3B4-4AA2-A987-53C9A0BFD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620" y="3631096"/>
            <a:ext cx="5135925" cy="276056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39EA3C7-CFDD-48A2-BFE3-1912A8C7F2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7340" y="3631096"/>
            <a:ext cx="4973982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966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380707-20BE-4511-A5F5-2A42E81E48C3}"/>
              </a:ext>
            </a:extLst>
          </p:cNvPr>
          <p:cNvSpPr txBox="1"/>
          <p:nvPr/>
        </p:nvSpPr>
        <p:spPr>
          <a:xfrm>
            <a:off x="5677678" y="1296954"/>
            <a:ext cx="569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Previous Application – Approved(0) and Rejected(1)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3783EE-C36F-4F9A-9589-E629E747B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3" y="239778"/>
            <a:ext cx="5413183" cy="22001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7FEB59-F09D-41F2-8183-7DC989139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596" y="3259783"/>
            <a:ext cx="4958616" cy="26418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3EA439-7477-4C6F-849A-2A7F05326A52}"/>
              </a:ext>
            </a:extLst>
          </p:cNvPr>
          <p:cNvSpPr txBox="1"/>
          <p:nvPr/>
        </p:nvSpPr>
        <p:spPr>
          <a:xfrm>
            <a:off x="5677678" y="4189445"/>
            <a:ext cx="587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More cash loans were passed compared to Revolving Loans</a:t>
            </a:r>
          </a:p>
        </p:txBody>
      </p:sp>
    </p:spTree>
    <p:extLst>
      <p:ext uri="{BB962C8B-B14F-4D97-AF65-F5344CB8AC3E}">
        <p14:creationId xmlns:p14="http://schemas.microsoft.com/office/powerpoint/2010/main" val="2290200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2DD3B4-BA57-4A89-9DAD-A120736F1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63" y="611155"/>
            <a:ext cx="10852404" cy="4320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153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9">
            <a:extLst>
              <a:ext uri="{FF2B5EF4-FFF2-40B4-BE49-F238E27FC236}">
                <a16:creationId xmlns:a16="http://schemas.microsoft.com/office/drawing/2014/main" id="{FCCB2660-BFBF-4FC4-A2C0-F6D9341B74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6" y="160867"/>
            <a:ext cx="5854699" cy="4390169"/>
          </a:xfrm>
          <a:prstGeom prst="rect">
            <a:avLst/>
          </a:prstGeom>
          <a:solidFill>
            <a:srgbClr val="FFFFFF"/>
          </a:solidFill>
          <a:ln w="63500">
            <a:solidFill>
              <a:srgbClr val="262626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55A94A-966A-49D6-9706-764AADDE9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69" y="887036"/>
            <a:ext cx="5582335" cy="2930725"/>
          </a:xfrm>
          <a:prstGeom prst="rect">
            <a:avLst/>
          </a:prstGeom>
        </p:spPr>
      </p:pic>
      <p:sp>
        <p:nvSpPr>
          <p:cNvPr id="18" name="Rectangle 11">
            <a:extLst>
              <a:ext uri="{FF2B5EF4-FFF2-40B4-BE49-F238E27FC236}">
                <a16:creationId xmlns:a16="http://schemas.microsoft.com/office/drawing/2014/main" id="{13A92E2F-55AE-4881-A4B4-F7005A558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4" y="160867"/>
            <a:ext cx="5854699" cy="1939935"/>
          </a:xfrm>
          <a:prstGeom prst="rect">
            <a:avLst/>
          </a:prstGeom>
          <a:solidFill>
            <a:srgbClr val="54A1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719A4ED8-71CF-43D3-BB55-6F00FF527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6" y="4715269"/>
            <a:ext cx="5854699" cy="156023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C38348-0ECF-4EAB-B3E5-906FA46EB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4" y="2265035"/>
            <a:ext cx="5854699" cy="3979512"/>
          </a:xfrm>
          <a:prstGeom prst="rect">
            <a:avLst/>
          </a:prstGeom>
          <a:solidFill>
            <a:srgbClr val="FFFFFF"/>
          </a:solidFill>
          <a:ln w="63500">
            <a:solidFill>
              <a:srgbClr val="262626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316A16-13DE-43D1-81F5-890BC7173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372" y="3168879"/>
            <a:ext cx="5568159" cy="2185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546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2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24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35D5B4-25B4-4B5A-8065-5B93E64778DE}"/>
              </a:ext>
            </a:extLst>
          </p:cNvPr>
          <p:cNvSpPr txBox="1"/>
          <p:nvPr/>
        </p:nvSpPr>
        <p:spPr>
          <a:xfrm>
            <a:off x="1187355" y="4374204"/>
            <a:ext cx="9818390" cy="1029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Amt_Credit_Current is having linear relation with Amt_Annuity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D1286B-C0F3-419B-A227-3516F288A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633" y="640080"/>
            <a:ext cx="5376042" cy="3494428"/>
          </a:xfrm>
          <a:prstGeom prst="rect">
            <a:avLst/>
          </a:prstGeom>
        </p:spPr>
      </p:pic>
      <p:cxnSp>
        <p:nvCxnSpPr>
          <p:cNvPr id="34" name="Straight Connector 26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28">
            <a:extLst>
              <a:ext uri="{FF2B5EF4-FFF2-40B4-BE49-F238E27FC236}">
                <a16:creationId xmlns:a16="http://schemas.microsoft.com/office/drawing/2014/main" id="{53B4A494-ED20-47DD-A927-05EA273B0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612788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51</Words>
  <Application>Microsoft Office PowerPoint</Application>
  <PresentationFormat>Widescreen</PresentationFormat>
  <Paragraphs>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Calibri Light</vt:lpstr>
      <vt:lpstr>RetrospectVTI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Sujit Sudevan</dc:creator>
  <cp:lastModifiedBy>Sujit Sudevan</cp:lastModifiedBy>
  <cp:revision>2</cp:revision>
  <dcterms:created xsi:type="dcterms:W3CDTF">2020-03-16T16:57:20Z</dcterms:created>
  <dcterms:modified xsi:type="dcterms:W3CDTF">2020-03-16T16:59:39Z</dcterms:modified>
</cp:coreProperties>
</file>